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21242338" cy="51206400"/>
  <p:notesSz cx="6858000" cy="9144000"/>
  <p:defaultTextStyle>
    <a:defPPr>
      <a:defRPr lang="zh-CN"/>
    </a:defPPr>
    <a:lvl1pPr marL="0" algn="l" defTabSz="4098798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1pPr>
    <a:lvl2pPr marL="2049399" algn="l" defTabSz="4098798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2pPr>
    <a:lvl3pPr marL="4098798" algn="l" defTabSz="4098798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3pPr>
    <a:lvl4pPr marL="6148197" algn="l" defTabSz="4098798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4pPr>
    <a:lvl5pPr marL="8197596" algn="l" defTabSz="4098798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5pPr>
    <a:lvl6pPr marL="10246995" algn="l" defTabSz="4098798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6pPr>
    <a:lvl7pPr marL="12296394" algn="l" defTabSz="4098798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7pPr>
    <a:lvl8pPr marL="14345793" algn="l" defTabSz="4098798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8pPr>
    <a:lvl9pPr marL="16395192" algn="l" defTabSz="4098798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128">
          <p15:clr>
            <a:srgbClr val="A4A3A4"/>
          </p15:clr>
        </p15:guide>
        <p15:guide id="2" pos="6804">
          <p15:clr>
            <a:srgbClr val="A4A3A4"/>
          </p15:clr>
        </p15:guide>
        <p15:guide id="3" pos="669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A6489"/>
    <a:srgbClr val="00427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444" autoAdjust="0"/>
  </p:normalViewPr>
  <p:slideViewPr>
    <p:cSldViewPr>
      <p:cViewPr varScale="1">
        <p:scale>
          <a:sx n="10" d="100"/>
          <a:sy n="10" d="100"/>
        </p:scale>
        <p:origin x="2482" y="-58"/>
      </p:cViewPr>
      <p:guideLst>
        <p:guide orient="horz" pos="16128"/>
        <p:guide pos="6804"/>
        <p:guide pos="669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4FB72D-307F-4901-8592-ADD79733337A}" type="datetimeFigureOut">
              <a:rPr lang="zh-CN" altLang="en-US" smtClean="0"/>
              <a:t>2019/5/17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2717800" y="685800"/>
            <a:ext cx="14224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2B2422-7D65-4379-A1BF-7931E8116CB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849799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2717800" y="685800"/>
            <a:ext cx="14224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2B2422-7D65-4379-A1BF-7931E8116CB4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823387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93176" y="15907179"/>
            <a:ext cx="18055987" cy="10976187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3186351" y="29016960"/>
            <a:ext cx="14869637" cy="130860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0493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0987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1481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1975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2469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2963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43457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63951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2019/5/17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2019/5/17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15400694" y="2050635"/>
            <a:ext cx="4779527" cy="43691387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1062117" y="2050635"/>
            <a:ext cx="13984540" cy="43691387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2019/5/17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2019/5/17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677999" y="32904857"/>
            <a:ext cx="18055987" cy="10170160"/>
          </a:xfrm>
        </p:spPr>
        <p:txBody>
          <a:bodyPr anchor="t"/>
          <a:lstStyle>
            <a:lvl1pPr algn="l">
              <a:defRPr sz="179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677999" y="21703461"/>
            <a:ext cx="18055987" cy="11201396"/>
          </a:xfrm>
        </p:spPr>
        <p:txBody>
          <a:bodyPr anchor="b"/>
          <a:lstStyle>
            <a:lvl1pPr marL="0" indent="0">
              <a:buNone/>
              <a:defRPr sz="9000">
                <a:solidFill>
                  <a:schemeClr val="tx1">
                    <a:tint val="75000"/>
                  </a:schemeClr>
                </a:solidFill>
              </a:defRPr>
            </a:lvl1pPr>
            <a:lvl2pPr marL="2049399" indent="0">
              <a:buNone/>
              <a:defRPr sz="8100">
                <a:solidFill>
                  <a:schemeClr val="tx1">
                    <a:tint val="75000"/>
                  </a:schemeClr>
                </a:solidFill>
              </a:defRPr>
            </a:lvl2pPr>
            <a:lvl3pPr marL="4098798" indent="0"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3pPr>
            <a:lvl4pPr marL="6148197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4pPr>
            <a:lvl5pPr marL="8197596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5pPr>
            <a:lvl6pPr marL="10246995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6pPr>
            <a:lvl7pPr marL="12296394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7pPr>
            <a:lvl8pPr marL="14345793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8pPr>
            <a:lvl9pPr marL="16395192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2019/5/17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1062118" y="11948166"/>
            <a:ext cx="9382032" cy="33793857"/>
          </a:xfrm>
        </p:spPr>
        <p:txBody>
          <a:bodyPr/>
          <a:lstStyle>
            <a:lvl1pPr>
              <a:defRPr sz="12600"/>
            </a:lvl1pPr>
            <a:lvl2pPr>
              <a:defRPr sz="10800"/>
            </a:lvl2pPr>
            <a:lvl3pPr>
              <a:defRPr sz="9000"/>
            </a:lvl3pPr>
            <a:lvl4pPr>
              <a:defRPr sz="8100"/>
            </a:lvl4pPr>
            <a:lvl5pPr>
              <a:defRPr sz="8100"/>
            </a:lvl5pPr>
            <a:lvl6pPr>
              <a:defRPr sz="8100"/>
            </a:lvl6pPr>
            <a:lvl7pPr>
              <a:defRPr sz="8100"/>
            </a:lvl7pPr>
            <a:lvl8pPr>
              <a:defRPr sz="8100"/>
            </a:lvl8pPr>
            <a:lvl9pPr>
              <a:defRPr sz="81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0798189" y="11948166"/>
            <a:ext cx="9382032" cy="33793857"/>
          </a:xfrm>
        </p:spPr>
        <p:txBody>
          <a:bodyPr/>
          <a:lstStyle>
            <a:lvl1pPr>
              <a:defRPr sz="12600"/>
            </a:lvl1pPr>
            <a:lvl2pPr>
              <a:defRPr sz="10800"/>
            </a:lvl2pPr>
            <a:lvl3pPr>
              <a:defRPr sz="9000"/>
            </a:lvl3pPr>
            <a:lvl4pPr>
              <a:defRPr sz="8100"/>
            </a:lvl4pPr>
            <a:lvl5pPr>
              <a:defRPr sz="8100"/>
            </a:lvl5pPr>
            <a:lvl6pPr>
              <a:defRPr sz="8100"/>
            </a:lvl6pPr>
            <a:lvl7pPr>
              <a:defRPr sz="8100"/>
            </a:lvl7pPr>
            <a:lvl8pPr>
              <a:defRPr sz="8100"/>
            </a:lvl8pPr>
            <a:lvl9pPr>
              <a:defRPr sz="81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2019/5/17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062117" y="11462177"/>
            <a:ext cx="9385723" cy="4776890"/>
          </a:xfrm>
        </p:spPr>
        <p:txBody>
          <a:bodyPr anchor="b"/>
          <a:lstStyle>
            <a:lvl1pPr marL="0" indent="0">
              <a:buNone/>
              <a:defRPr sz="10800" b="1"/>
            </a:lvl1pPr>
            <a:lvl2pPr marL="2049399" indent="0">
              <a:buNone/>
              <a:defRPr sz="9000" b="1"/>
            </a:lvl2pPr>
            <a:lvl3pPr marL="4098798" indent="0">
              <a:buNone/>
              <a:defRPr sz="8100" b="1"/>
            </a:lvl3pPr>
            <a:lvl4pPr marL="6148197" indent="0">
              <a:buNone/>
              <a:defRPr sz="7200" b="1"/>
            </a:lvl4pPr>
            <a:lvl5pPr marL="8197596" indent="0">
              <a:buNone/>
              <a:defRPr sz="7200" b="1"/>
            </a:lvl5pPr>
            <a:lvl6pPr marL="10246995" indent="0">
              <a:buNone/>
              <a:defRPr sz="7200" b="1"/>
            </a:lvl6pPr>
            <a:lvl7pPr marL="12296394" indent="0">
              <a:buNone/>
              <a:defRPr sz="7200" b="1"/>
            </a:lvl7pPr>
            <a:lvl8pPr marL="14345793" indent="0">
              <a:buNone/>
              <a:defRPr sz="7200" b="1"/>
            </a:lvl8pPr>
            <a:lvl9pPr marL="16395192" indent="0">
              <a:buNone/>
              <a:defRPr sz="72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062117" y="16239067"/>
            <a:ext cx="9385723" cy="29502950"/>
          </a:xfrm>
        </p:spPr>
        <p:txBody>
          <a:bodyPr/>
          <a:lstStyle>
            <a:lvl1pPr>
              <a:defRPr sz="10800"/>
            </a:lvl1pPr>
            <a:lvl2pPr>
              <a:defRPr sz="9000"/>
            </a:lvl2pPr>
            <a:lvl3pPr>
              <a:defRPr sz="8100"/>
            </a:lvl3pPr>
            <a:lvl4pPr>
              <a:defRPr sz="7200"/>
            </a:lvl4pPr>
            <a:lvl5pPr>
              <a:defRPr sz="7200"/>
            </a:lvl5pPr>
            <a:lvl6pPr>
              <a:defRPr sz="7200"/>
            </a:lvl6pPr>
            <a:lvl7pPr>
              <a:defRPr sz="7200"/>
            </a:lvl7pPr>
            <a:lvl8pPr>
              <a:defRPr sz="7200"/>
            </a:lvl8pPr>
            <a:lvl9pPr>
              <a:defRPr sz="72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10790816" y="11462177"/>
            <a:ext cx="9389408" cy="4776890"/>
          </a:xfrm>
        </p:spPr>
        <p:txBody>
          <a:bodyPr anchor="b"/>
          <a:lstStyle>
            <a:lvl1pPr marL="0" indent="0">
              <a:buNone/>
              <a:defRPr sz="10800" b="1"/>
            </a:lvl1pPr>
            <a:lvl2pPr marL="2049399" indent="0">
              <a:buNone/>
              <a:defRPr sz="9000" b="1"/>
            </a:lvl2pPr>
            <a:lvl3pPr marL="4098798" indent="0">
              <a:buNone/>
              <a:defRPr sz="8100" b="1"/>
            </a:lvl3pPr>
            <a:lvl4pPr marL="6148197" indent="0">
              <a:buNone/>
              <a:defRPr sz="7200" b="1"/>
            </a:lvl4pPr>
            <a:lvl5pPr marL="8197596" indent="0">
              <a:buNone/>
              <a:defRPr sz="7200" b="1"/>
            </a:lvl5pPr>
            <a:lvl6pPr marL="10246995" indent="0">
              <a:buNone/>
              <a:defRPr sz="7200" b="1"/>
            </a:lvl6pPr>
            <a:lvl7pPr marL="12296394" indent="0">
              <a:buNone/>
              <a:defRPr sz="7200" b="1"/>
            </a:lvl7pPr>
            <a:lvl8pPr marL="14345793" indent="0">
              <a:buNone/>
              <a:defRPr sz="7200" b="1"/>
            </a:lvl8pPr>
            <a:lvl9pPr marL="16395192" indent="0">
              <a:buNone/>
              <a:defRPr sz="72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10790816" y="16239067"/>
            <a:ext cx="9389408" cy="29502950"/>
          </a:xfrm>
        </p:spPr>
        <p:txBody>
          <a:bodyPr/>
          <a:lstStyle>
            <a:lvl1pPr>
              <a:defRPr sz="10800"/>
            </a:lvl1pPr>
            <a:lvl2pPr>
              <a:defRPr sz="9000"/>
            </a:lvl2pPr>
            <a:lvl3pPr>
              <a:defRPr sz="8100"/>
            </a:lvl3pPr>
            <a:lvl4pPr>
              <a:defRPr sz="7200"/>
            </a:lvl4pPr>
            <a:lvl5pPr>
              <a:defRPr sz="7200"/>
            </a:lvl5pPr>
            <a:lvl6pPr>
              <a:defRPr sz="7200"/>
            </a:lvl6pPr>
            <a:lvl7pPr>
              <a:defRPr sz="7200"/>
            </a:lvl7pPr>
            <a:lvl8pPr>
              <a:defRPr sz="7200"/>
            </a:lvl8pPr>
            <a:lvl9pPr>
              <a:defRPr sz="72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2019/5/17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2019/5/17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2019/5/17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62120" y="2038773"/>
            <a:ext cx="6988582" cy="8676640"/>
          </a:xfrm>
        </p:spPr>
        <p:txBody>
          <a:bodyPr anchor="b"/>
          <a:lstStyle>
            <a:lvl1pPr algn="l">
              <a:defRPr sz="9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05165" y="2038777"/>
            <a:ext cx="11875057" cy="43703244"/>
          </a:xfrm>
        </p:spPr>
        <p:txBody>
          <a:bodyPr/>
          <a:lstStyle>
            <a:lvl1pPr>
              <a:defRPr sz="14300"/>
            </a:lvl1pPr>
            <a:lvl2pPr>
              <a:defRPr sz="12600"/>
            </a:lvl2pPr>
            <a:lvl3pPr>
              <a:defRPr sz="10800"/>
            </a:lvl3pPr>
            <a:lvl4pPr>
              <a:defRPr sz="9000"/>
            </a:lvl4pPr>
            <a:lvl5pPr>
              <a:defRPr sz="9000"/>
            </a:lvl5pPr>
            <a:lvl6pPr>
              <a:defRPr sz="9000"/>
            </a:lvl6pPr>
            <a:lvl7pPr>
              <a:defRPr sz="9000"/>
            </a:lvl7pPr>
            <a:lvl8pPr>
              <a:defRPr sz="9000"/>
            </a:lvl8pPr>
            <a:lvl9pPr>
              <a:defRPr sz="9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062120" y="10715417"/>
            <a:ext cx="6988582" cy="35026604"/>
          </a:xfrm>
        </p:spPr>
        <p:txBody>
          <a:bodyPr/>
          <a:lstStyle>
            <a:lvl1pPr marL="0" indent="0">
              <a:buNone/>
              <a:defRPr sz="6300"/>
            </a:lvl1pPr>
            <a:lvl2pPr marL="2049399" indent="0">
              <a:buNone/>
              <a:defRPr sz="5400"/>
            </a:lvl2pPr>
            <a:lvl3pPr marL="4098798" indent="0">
              <a:buNone/>
              <a:defRPr sz="4500"/>
            </a:lvl3pPr>
            <a:lvl4pPr marL="6148197" indent="0">
              <a:buNone/>
              <a:defRPr sz="4000"/>
            </a:lvl4pPr>
            <a:lvl5pPr marL="8197596" indent="0">
              <a:buNone/>
              <a:defRPr sz="4000"/>
            </a:lvl5pPr>
            <a:lvl6pPr marL="10246995" indent="0">
              <a:buNone/>
              <a:defRPr sz="4000"/>
            </a:lvl6pPr>
            <a:lvl7pPr marL="12296394" indent="0">
              <a:buNone/>
              <a:defRPr sz="4000"/>
            </a:lvl7pPr>
            <a:lvl8pPr marL="14345793" indent="0">
              <a:buNone/>
              <a:defRPr sz="4000"/>
            </a:lvl8pPr>
            <a:lvl9pPr marL="16395192" indent="0">
              <a:buNone/>
              <a:defRPr sz="4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2019/5/17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163647" y="35844480"/>
            <a:ext cx="12745403" cy="4231644"/>
          </a:xfrm>
        </p:spPr>
        <p:txBody>
          <a:bodyPr anchor="b"/>
          <a:lstStyle>
            <a:lvl1pPr algn="l">
              <a:defRPr sz="9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4163647" y="4575387"/>
            <a:ext cx="12745403" cy="30723840"/>
          </a:xfrm>
        </p:spPr>
        <p:txBody>
          <a:bodyPr/>
          <a:lstStyle>
            <a:lvl1pPr marL="0" indent="0">
              <a:buNone/>
              <a:defRPr sz="14300"/>
            </a:lvl1pPr>
            <a:lvl2pPr marL="2049399" indent="0">
              <a:buNone/>
              <a:defRPr sz="12600"/>
            </a:lvl2pPr>
            <a:lvl3pPr marL="4098798" indent="0">
              <a:buNone/>
              <a:defRPr sz="10800"/>
            </a:lvl3pPr>
            <a:lvl4pPr marL="6148197" indent="0">
              <a:buNone/>
              <a:defRPr sz="9000"/>
            </a:lvl4pPr>
            <a:lvl5pPr marL="8197596" indent="0">
              <a:buNone/>
              <a:defRPr sz="9000"/>
            </a:lvl5pPr>
            <a:lvl6pPr marL="10246995" indent="0">
              <a:buNone/>
              <a:defRPr sz="9000"/>
            </a:lvl6pPr>
            <a:lvl7pPr marL="12296394" indent="0">
              <a:buNone/>
              <a:defRPr sz="9000"/>
            </a:lvl7pPr>
            <a:lvl8pPr marL="14345793" indent="0">
              <a:buNone/>
              <a:defRPr sz="9000"/>
            </a:lvl8pPr>
            <a:lvl9pPr marL="16395192" indent="0">
              <a:buNone/>
              <a:defRPr sz="9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163647" y="40076124"/>
            <a:ext cx="12745403" cy="6009636"/>
          </a:xfrm>
        </p:spPr>
        <p:txBody>
          <a:bodyPr/>
          <a:lstStyle>
            <a:lvl1pPr marL="0" indent="0">
              <a:buNone/>
              <a:defRPr sz="6300"/>
            </a:lvl1pPr>
            <a:lvl2pPr marL="2049399" indent="0">
              <a:buNone/>
              <a:defRPr sz="5400"/>
            </a:lvl2pPr>
            <a:lvl3pPr marL="4098798" indent="0">
              <a:buNone/>
              <a:defRPr sz="4500"/>
            </a:lvl3pPr>
            <a:lvl4pPr marL="6148197" indent="0">
              <a:buNone/>
              <a:defRPr sz="4000"/>
            </a:lvl4pPr>
            <a:lvl5pPr marL="8197596" indent="0">
              <a:buNone/>
              <a:defRPr sz="4000"/>
            </a:lvl5pPr>
            <a:lvl6pPr marL="10246995" indent="0">
              <a:buNone/>
              <a:defRPr sz="4000"/>
            </a:lvl6pPr>
            <a:lvl7pPr marL="12296394" indent="0">
              <a:buNone/>
              <a:defRPr sz="4000"/>
            </a:lvl7pPr>
            <a:lvl8pPr marL="14345793" indent="0">
              <a:buNone/>
              <a:defRPr sz="4000"/>
            </a:lvl8pPr>
            <a:lvl9pPr marL="16395192" indent="0">
              <a:buNone/>
              <a:defRPr sz="4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2019/5/17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  <a:alpha val="6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1062117" y="2050630"/>
            <a:ext cx="19118104" cy="8534400"/>
          </a:xfrm>
          <a:prstGeom prst="rect">
            <a:avLst/>
          </a:prstGeom>
        </p:spPr>
        <p:txBody>
          <a:bodyPr vert="horz" lIns="409880" tIns="204940" rIns="409880" bIns="20494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062117" y="11948166"/>
            <a:ext cx="19118104" cy="33793857"/>
          </a:xfrm>
          <a:prstGeom prst="rect">
            <a:avLst/>
          </a:prstGeom>
        </p:spPr>
        <p:txBody>
          <a:bodyPr vert="horz" lIns="409880" tIns="204940" rIns="409880" bIns="20494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1062118" y="47460752"/>
            <a:ext cx="4956546" cy="2726267"/>
          </a:xfrm>
          <a:prstGeom prst="rect">
            <a:avLst/>
          </a:prstGeom>
        </p:spPr>
        <p:txBody>
          <a:bodyPr vert="horz" lIns="409880" tIns="204940" rIns="409880" bIns="204940" rtlCol="0" anchor="ctr"/>
          <a:lstStyle>
            <a:lvl1pPr algn="l">
              <a:defRPr sz="5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2019/5/17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7257801" y="47460752"/>
            <a:ext cx="6726740" cy="2726267"/>
          </a:xfrm>
          <a:prstGeom prst="rect">
            <a:avLst/>
          </a:prstGeom>
        </p:spPr>
        <p:txBody>
          <a:bodyPr vert="horz" lIns="409880" tIns="204940" rIns="409880" bIns="204940" rtlCol="0" anchor="ctr"/>
          <a:lstStyle>
            <a:lvl1pPr algn="ctr">
              <a:defRPr sz="5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15223675" y="47460752"/>
            <a:ext cx="4956546" cy="2726267"/>
          </a:xfrm>
          <a:prstGeom prst="rect">
            <a:avLst/>
          </a:prstGeom>
        </p:spPr>
        <p:txBody>
          <a:bodyPr vert="horz" lIns="409880" tIns="204940" rIns="409880" bIns="204940" rtlCol="0" anchor="ctr"/>
          <a:lstStyle>
            <a:lvl1pPr algn="r">
              <a:defRPr sz="5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098798" rtl="0" eaLnBrk="1" latinLnBrk="0" hangingPunct="1">
        <a:spcBef>
          <a:spcPct val="0"/>
        </a:spcBef>
        <a:buNone/>
        <a:defRPr sz="19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37049" indent="-1537049" algn="l" defTabSz="4098798" rtl="0" eaLnBrk="1" latinLnBrk="0" hangingPunct="1">
        <a:spcBef>
          <a:spcPct val="20000"/>
        </a:spcBef>
        <a:buFont typeface="Arial" pitchFamily="34" charset="0"/>
        <a:buChar char="•"/>
        <a:defRPr sz="14300" kern="1200">
          <a:solidFill>
            <a:schemeClr val="tx1"/>
          </a:solidFill>
          <a:latin typeface="+mn-lt"/>
          <a:ea typeface="+mn-ea"/>
          <a:cs typeface="+mn-cs"/>
        </a:defRPr>
      </a:lvl1pPr>
      <a:lvl2pPr marL="3330273" indent="-1280874" algn="l" defTabSz="4098798" rtl="0" eaLnBrk="1" latinLnBrk="0" hangingPunct="1">
        <a:spcBef>
          <a:spcPct val="20000"/>
        </a:spcBef>
        <a:buFont typeface="Arial" pitchFamily="34" charset="0"/>
        <a:buChar char="–"/>
        <a:defRPr sz="12600" kern="1200">
          <a:solidFill>
            <a:schemeClr val="tx1"/>
          </a:solidFill>
          <a:latin typeface="+mn-lt"/>
          <a:ea typeface="+mn-ea"/>
          <a:cs typeface="+mn-cs"/>
        </a:defRPr>
      </a:lvl2pPr>
      <a:lvl3pPr marL="5123498" indent="-1024700" algn="l" defTabSz="4098798" rtl="0" eaLnBrk="1" latinLnBrk="0" hangingPunct="1">
        <a:spcBef>
          <a:spcPct val="20000"/>
        </a:spcBef>
        <a:buFont typeface="Arial" pitchFamily="34" charset="0"/>
        <a:buChar char="•"/>
        <a:defRPr sz="10800" kern="1200">
          <a:solidFill>
            <a:schemeClr val="tx1"/>
          </a:solidFill>
          <a:latin typeface="+mn-lt"/>
          <a:ea typeface="+mn-ea"/>
          <a:cs typeface="+mn-cs"/>
        </a:defRPr>
      </a:lvl3pPr>
      <a:lvl4pPr marL="7172897" indent="-1024700" algn="l" defTabSz="4098798" rtl="0" eaLnBrk="1" latinLnBrk="0" hangingPunct="1">
        <a:spcBef>
          <a:spcPct val="20000"/>
        </a:spcBef>
        <a:buFont typeface="Arial" pitchFamily="34" charset="0"/>
        <a:buChar char="–"/>
        <a:defRPr sz="9000" kern="1200">
          <a:solidFill>
            <a:schemeClr val="tx1"/>
          </a:solidFill>
          <a:latin typeface="+mn-lt"/>
          <a:ea typeface="+mn-ea"/>
          <a:cs typeface="+mn-cs"/>
        </a:defRPr>
      </a:lvl4pPr>
      <a:lvl5pPr marL="9222296" indent="-1024700" algn="l" defTabSz="4098798" rtl="0" eaLnBrk="1" latinLnBrk="0" hangingPunct="1">
        <a:spcBef>
          <a:spcPct val="20000"/>
        </a:spcBef>
        <a:buFont typeface="Arial" pitchFamily="34" charset="0"/>
        <a:buChar char="»"/>
        <a:defRPr sz="9000" kern="1200">
          <a:solidFill>
            <a:schemeClr val="tx1"/>
          </a:solidFill>
          <a:latin typeface="+mn-lt"/>
          <a:ea typeface="+mn-ea"/>
          <a:cs typeface="+mn-cs"/>
        </a:defRPr>
      </a:lvl5pPr>
      <a:lvl6pPr marL="11271695" indent="-1024700" algn="l" defTabSz="4098798" rtl="0" eaLnBrk="1" latinLnBrk="0" hangingPunct="1">
        <a:spcBef>
          <a:spcPct val="20000"/>
        </a:spcBef>
        <a:buFont typeface="Arial" pitchFamily="34" charset="0"/>
        <a:buChar char="•"/>
        <a:defRPr sz="9000" kern="1200">
          <a:solidFill>
            <a:schemeClr val="tx1"/>
          </a:solidFill>
          <a:latin typeface="+mn-lt"/>
          <a:ea typeface="+mn-ea"/>
          <a:cs typeface="+mn-cs"/>
        </a:defRPr>
      </a:lvl6pPr>
      <a:lvl7pPr marL="13321094" indent="-1024700" algn="l" defTabSz="4098798" rtl="0" eaLnBrk="1" latinLnBrk="0" hangingPunct="1">
        <a:spcBef>
          <a:spcPct val="20000"/>
        </a:spcBef>
        <a:buFont typeface="Arial" pitchFamily="34" charset="0"/>
        <a:buChar char="•"/>
        <a:defRPr sz="9000" kern="1200">
          <a:solidFill>
            <a:schemeClr val="tx1"/>
          </a:solidFill>
          <a:latin typeface="+mn-lt"/>
          <a:ea typeface="+mn-ea"/>
          <a:cs typeface="+mn-cs"/>
        </a:defRPr>
      </a:lvl7pPr>
      <a:lvl8pPr marL="15370493" indent="-1024700" algn="l" defTabSz="4098798" rtl="0" eaLnBrk="1" latinLnBrk="0" hangingPunct="1">
        <a:spcBef>
          <a:spcPct val="20000"/>
        </a:spcBef>
        <a:buFont typeface="Arial" pitchFamily="34" charset="0"/>
        <a:buChar char="•"/>
        <a:defRPr sz="9000" kern="1200">
          <a:solidFill>
            <a:schemeClr val="tx1"/>
          </a:solidFill>
          <a:latin typeface="+mn-lt"/>
          <a:ea typeface="+mn-ea"/>
          <a:cs typeface="+mn-cs"/>
        </a:defRPr>
      </a:lvl8pPr>
      <a:lvl9pPr marL="17419892" indent="-1024700" algn="l" defTabSz="4098798" rtl="0" eaLnBrk="1" latinLnBrk="0" hangingPunct="1">
        <a:spcBef>
          <a:spcPct val="20000"/>
        </a:spcBef>
        <a:buFont typeface="Arial" pitchFamily="34" charset="0"/>
        <a:buChar char="•"/>
        <a:defRPr sz="9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4098798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1pPr>
      <a:lvl2pPr marL="2049399" algn="l" defTabSz="4098798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2pPr>
      <a:lvl3pPr marL="4098798" algn="l" defTabSz="4098798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3pPr>
      <a:lvl4pPr marL="6148197" algn="l" defTabSz="4098798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4pPr>
      <a:lvl5pPr marL="8197596" algn="l" defTabSz="4098798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5pPr>
      <a:lvl6pPr marL="10246995" algn="l" defTabSz="4098798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6pPr>
      <a:lvl7pPr marL="12296394" algn="l" defTabSz="4098798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7pPr>
      <a:lvl8pPr marL="14345793" algn="l" defTabSz="4098798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8pPr>
      <a:lvl9pPr marL="16395192" algn="l" defTabSz="4098798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3987895" y="4144816"/>
            <a:ext cx="17073282" cy="2304256"/>
          </a:xfrm>
          <a:prstGeom prst="rect">
            <a:avLst/>
          </a:prstGeom>
          <a:solidFill>
            <a:schemeClr val="bg1"/>
          </a:solidFill>
          <a:ln>
            <a:solidFill>
              <a:srgbClr val="4A648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减号 2"/>
          <p:cNvSpPr/>
          <p:nvPr/>
        </p:nvSpPr>
        <p:spPr>
          <a:xfrm>
            <a:off x="-3894227" y="6665096"/>
            <a:ext cx="28992629" cy="288032"/>
          </a:xfrm>
          <a:prstGeom prst="mathMinus">
            <a:avLst/>
          </a:prstGeom>
          <a:solidFill>
            <a:srgbClr val="4A6489"/>
          </a:solidFill>
          <a:ln>
            <a:solidFill>
              <a:srgbClr val="4A6489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C0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8" name="圆角矩形 7"/>
          <p:cNvSpPr/>
          <p:nvPr/>
        </p:nvSpPr>
        <p:spPr>
          <a:xfrm>
            <a:off x="633992" y="4123474"/>
            <a:ext cx="2983082" cy="232559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TextBox 8"/>
          <p:cNvSpPr txBox="1"/>
          <p:nvPr/>
        </p:nvSpPr>
        <p:spPr>
          <a:xfrm>
            <a:off x="789358" y="4144816"/>
            <a:ext cx="333790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dirty="0">
                <a:latin typeface="Palatino Linotype" pitchFamily="18" charset="0"/>
              </a:rPr>
              <a:t>Affiliation’s Logo</a:t>
            </a:r>
          </a:p>
          <a:p>
            <a:r>
              <a:rPr lang="en-US" altLang="zh-CN" sz="3600" dirty="0">
                <a:latin typeface="Palatino Linotype" pitchFamily="18" charset="0"/>
              </a:rPr>
              <a:t>Goes here if any</a:t>
            </a:r>
            <a:endParaRPr lang="zh-CN" altLang="en-US" sz="3600" dirty="0">
              <a:latin typeface="Palatino Linotype" pitchFamily="18" charset="0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145153" y="7097144"/>
            <a:ext cx="10368000" cy="43965241"/>
          </a:xfrm>
          <a:prstGeom prst="rect">
            <a:avLst/>
          </a:prstGeom>
          <a:solidFill>
            <a:schemeClr val="bg1"/>
          </a:solidFill>
          <a:ln>
            <a:solidFill>
              <a:srgbClr val="4A648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17" name="矩形 16"/>
          <p:cNvSpPr/>
          <p:nvPr/>
        </p:nvSpPr>
        <p:spPr>
          <a:xfrm>
            <a:off x="10693177" y="7097144"/>
            <a:ext cx="10368000" cy="43965240"/>
          </a:xfrm>
          <a:prstGeom prst="rect">
            <a:avLst/>
          </a:prstGeom>
          <a:solidFill>
            <a:schemeClr val="bg1"/>
          </a:solidFill>
          <a:ln>
            <a:solidFill>
              <a:srgbClr val="4A648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zh-CN" altLang="en-US" dirty="0"/>
          </a:p>
        </p:txBody>
      </p:sp>
      <p:sp>
        <p:nvSpPr>
          <p:cNvPr id="19" name="AutoShape 2" descr="http://www.cpcmconf.org/images/logo.jpg"/>
          <p:cNvSpPr>
            <a:spLocks noChangeAspect="1" noChangeArrowheads="1"/>
          </p:cNvSpPr>
          <p:nvPr/>
        </p:nvSpPr>
        <p:spPr bwMode="auto">
          <a:xfrm>
            <a:off x="161026" y="-144463"/>
            <a:ext cx="31548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5" name="TextBox 4"/>
          <p:cNvSpPr txBox="1"/>
          <p:nvPr/>
        </p:nvSpPr>
        <p:spPr>
          <a:xfrm>
            <a:off x="4288165" y="4652935"/>
            <a:ext cx="16630148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800" dirty="0">
                <a:latin typeface="Palatino Linotype" pitchFamily="18" charset="0"/>
              </a:rPr>
              <a:t>Author’s Name/s Goes Here, Author’s Name/s Goes Here</a:t>
            </a:r>
            <a:endParaRPr lang="en-US" altLang="zh-CN" sz="4000" dirty="0">
              <a:latin typeface="Palatino Linotype" pitchFamily="18" charset="0"/>
            </a:endParaRPr>
          </a:p>
          <a:p>
            <a:pPr algn="ctr"/>
            <a:r>
              <a:rPr lang="en-US" altLang="zh-CN" sz="4400" dirty="0">
                <a:latin typeface="Palatino Linotype" pitchFamily="18" charset="0"/>
              </a:rPr>
              <a:t>Address/</a:t>
            </a:r>
            <a:r>
              <a:rPr lang="en-US" altLang="zh-CN" sz="4400" dirty="0" err="1">
                <a:latin typeface="Palatino Linotype" pitchFamily="18" charset="0"/>
              </a:rPr>
              <a:t>es</a:t>
            </a:r>
            <a:r>
              <a:rPr lang="en-US" altLang="zh-CN" sz="4400" dirty="0">
                <a:latin typeface="Palatino Linotype" pitchFamily="18" charset="0"/>
              </a:rPr>
              <a:t> Go Here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46509" y="984009"/>
            <a:ext cx="20335523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8800" dirty="0">
                <a:latin typeface="Palatino Linotype" pitchFamily="18" charset="0"/>
              </a:rPr>
              <a:t>Title Goes Here Title Goes Here Title Goes Here Title Goes Here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72758" y="10386855"/>
            <a:ext cx="979437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dirty="0">
                <a:latin typeface="Palatino Linotype" pitchFamily="18" charset="0"/>
              </a:rPr>
              <a:t>Use the “copy” and “paste” command to create the correct number of copies of the blue section headers.</a:t>
            </a:r>
          </a:p>
        </p:txBody>
      </p:sp>
      <p:sp>
        <p:nvSpPr>
          <p:cNvPr id="10" name="矩形 9"/>
          <p:cNvSpPr/>
          <p:nvPr/>
        </p:nvSpPr>
        <p:spPr>
          <a:xfrm>
            <a:off x="145153" y="7097144"/>
            <a:ext cx="10368000" cy="1080120"/>
          </a:xfrm>
          <a:prstGeom prst="rect">
            <a:avLst/>
          </a:prstGeom>
          <a:solidFill>
            <a:srgbClr val="4A648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TextBox 10"/>
          <p:cNvSpPr txBox="1"/>
          <p:nvPr/>
        </p:nvSpPr>
        <p:spPr>
          <a:xfrm>
            <a:off x="612057" y="7202251"/>
            <a:ext cx="92017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800" b="1" dirty="0">
                <a:solidFill>
                  <a:srgbClr val="F8F8F8"/>
                </a:solidFill>
                <a:latin typeface="Palatino Linotype" pitchFamily="18" charset="0"/>
              </a:rPr>
              <a:t>Instruction</a:t>
            </a:r>
            <a:endParaRPr lang="zh-CN" altLang="en-US" sz="4800" dirty="0"/>
          </a:p>
        </p:txBody>
      </p:sp>
      <p:sp>
        <p:nvSpPr>
          <p:cNvPr id="23" name="矩形 22"/>
          <p:cNvSpPr/>
          <p:nvPr/>
        </p:nvSpPr>
        <p:spPr>
          <a:xfrm>
            <a:off x="145153" y="20346616"/>
            <a:ext cx="10368000" cy="1080120"/>
          </a:xfrm>
          <a:prstGeom prst="rect">
            <a:avLst/>
          </a:prstGeom>
          <a:solidFill>
            <a:srgbClr val="4A648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2549193" y="20451724"/>
            <a:ext cx="50473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800" b="1" dirty="0">
                <a:solidFill>
                  <a:srgbClr val="F8F8F8"/>
                </a:solidFill>
                <a:latin typeface="Palatino Linotype" pitchFamily="18" charset="0"/>
              </a:rPr>
              <a:t>Style</a:t>
            </a:r>
            <a:endParaRPr lang="zh-CN" altLang="en-US" sz="6000" b="1" dirty="0">
              <a:solidFill>
                <a:srgbClr val="F8F8F8"/>
              </a:solidFill>
              <a:latin typeface="Palatino Linotype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93128" y="25713106"/>
            <a:ext cx="9887405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altLang="zh-CN" sz="4000" dirty="0">
                <a:latin typeface="Palatino Linotype" pitchFamily="18" charset="0"/>
              </a:rPr>
              <a:t>Font: no specific requirements</a:t>
            </a:r>
          </a:p>
          <a:p>
            <a:endParaRPr lang="en-US" altLang="zh-CN" sz="4000" dirty="0">
              <a:latin typeface="Palatino Linotype" pitchFamily="18" charset="0"/>
            </a:endParaRPr>
          </a:p>
          <a:p>
            <a:pPr marL="571500" indent="-571500">
              <a:buFont typeface="Wingdings" panose="05000000000000000000" pitchFamily="2" charset="2"/>
              <a:buChar char="Ø"/>
            </a:pPr>
            <a:endParaRPr lang="en-US" altLang="zh-CN" sz="4000" dirty="0">
              <a:latin typeface="Palatino Linotype" pitchFamily="18" charset="0"/>
            </a:endParaRP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altLang="zh-CN" sz="4000" dirty="0">
                <a:latin typeface="Palatino Linotype" pitchFamily="18" charset="0"/>
              </a:rPr>
              <a:t>Font Size:  no specific requirements</a:t>
            </a:r>
          </a:p>
          <a:p>
            <a:endParaRPr lang="en-US" altLang="zh-CN" sz="4000" dirty="0">
              <a:latin typeface="Palatino Linotype" pitchFamily="18" charset="0"/>
            </a:endParaRPr>
          </a:p>
          <a:p>
            <a:endParaRPr lang="en-US" altLang="zh-CN" sz="4000" dirty="0">
              <a:latin typeface="Palatino Linotype" pitchFamily="18" charset="0"/>
            </a:endParaRP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altLang="zh-CN" sz="4000" dirty="0">
                <a:latin typeface="Palatino Linotype" pitchFamily="18" charset="0"/>
              </a:rPr>
              <a:t>Keep body text left-aligned, do not justify text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endParaRPr lang="en-US" altLang="zh-CN" sz="4000" dirty="0">
              <a:latin typeface="Palatino Linotype" pitchFamily="18" charset="0"/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145153" y="35756328"/>
            <a:ext cx="10368000" cy="1080120"/>
          </a:xfrm>
          <a:prstGeom prst="rect">
            <a:avLst/>
          </a:prstGeom>
          <a:solidFill>
            <a:srgbClr val="4A648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2" name="文本框 21"/>
          <p:cNvSpPr txBox="1"/>
          <p:nvPr/>
        </p:nvSpPr>
        <p:spPr>
          <a:xfrm>
            <a:off x="2195159" y="35828337"/>
            <a:ext cx="5947772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defTabSz="914400"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5500" b="1" dirty="0">
                <a:solidFill>
                  <a:srgbClr val="F8F8F8"/>
                </a:solidFill>
                <a:latin typeface="Palatino Linotype" panose="02040502050505030304" pitchFamily="18" charset="0"/>
                <a:ea typeface="ＭＳ Ｐゴシック" panose="020B0600070205080204" pitchFamily="34" charset="-128"/>
              </a:rPr>
              <a:t>Graphics / Images</a:t>
            </a:r>
          </a:p>
        </p:txBody>
      </p:sp>
      <p:sp>
        <p:nvSpPr>
          <p:cNvPr id="24" name="文本框 23"/>
          <p:cNvSpPr txBox="1"/>
          <p:nvPr/>
        </p:nvSpPr>
        <p:spPr>
          <a:xfrm>
            <a:off x="538905" y="39217936"/>
            <a:ext cx="957820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Ø"/>
            </a:pPr>
            <a:endParaRPr lang="en-US" altLang="zh-CN" sz="4000" dirty="0">
              <a:latin typeface="Palatino Linotype" pitchFamily="18" charset="0"/>
            </a:endParaRPr>
          </a:p>
          <a:p>
            <a:r>
              <a:rPr lang="en-US" altLang="zh-CN" sz="4000" dirty="0">
                <a:latin typeface="Palatino Linotype" pitchFamily="18" charset="0"/>
              </a:rPr>
              <a:t>The best type of image files to insert are JPEG or TIFF, JPEG format</a:t>
            </a:r>
          </a:p>
        </p:txBody>
      </p:sp>
      <p:sp>
        <p:nvSpPr>
          <p:cNvPr id="26" name="矩形 25"/>
          <p:cNvSpPr/>
          <p:nvPr/>
        </p:nvSpPr>
        <p:spPr>
          <a:xfrm>
            <a:off x="637410" y="43403117"/>
            <a:ext cx="9204884" cy="481059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7" name="文本框 26"/>
          <p:cNvSpPr txBox="1"/>
          <p:nvPr/>
        </p:nvSpPr>
        <p:spPr>
          <a:xfrm>
            <a:off x="495796" y="48688151"/>
            <a:ext cx="98082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dirty="0">
                <a:latin typeface="Palatino Linotype" pitchFamily="18" charset="0"/>
              </a:rPr>
              <a:t>Captions</a:t>
            </a:r>
          </a:p>
        </p:txBody>
      </p:sp>
      <p:sp>
        <p:nvSpPr>
          <p:cNvPr id="30" name="矩形 29"/>
          <p:cNvSpPr/>
          <p:nvPr/>
        </p:nvSpPr>
        <p:spPr>
          <a:xfrm>
            <a:off x="11155382" y="27511412"/>
            <a:ext cx="2831958" cy="604867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6" name="矩形 35"/>
          <p:cNvSpPr/>
          <p:nvPr/>
        </p:nvSpPr>
        <p:spPr>
          <a:xfrm>
            <a:off x="14358045" y="27533657"/>
            <a:ext cx="2831958" cy="604867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7" name="矩形 36"/>
          <p:cNvSpPr/>
          <p:nvPr/>
        </p:nvSpPr>
        <p:spPr>
          <a:xfrm>
            <a:off x="17714267" y="27551984"/>
            <a:ext cx="2831958" cy="604867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3" name="文本框 32"/>
          <p:cNvSpPr txBox="1"/>
          <p:nvPr/>
        </p:nvSpPr>
        <p:spPr>
          <a:xfrm>
            <a:off x="11342491" y="27628478"/>
            <a:ext cx="8850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/>
              <a:t>a)</a:t>
            </a:r>
            <a:endParaRPr lang="zh-CN" altLang="en-US" sz="3200" dirty="0"/>
          </a:p>
        </p:txBody>
      </p:sp>
      <p:sp>
        <p:nvSpPr>
          <p:cNvPr id="39" name="文本框 38"/>
          <p:cNvSpPr txBox="1"/>
          <p:nvPr/>
        </p:nvSpPr>
        <p:spPr>
          <a:xfrm>
            <a:off x="14449545" y="27644295"/>
            <a:ext cx="8850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/>
              <a:t>b)</a:t>
            </a:r>
            <a:endParaRPr lang="zh-CN" altLang="en-US" sz="3200" dirty="0"/>
          </a:p>
        </p:txBody>
      </p:sp>
      <p:sp>
        <p:nvSpPr>
          <p:cNvPr id="40" name="文本框 39"/>
          <p:cNvSpPr txBox="1"/>
          <p:nvPr/>
        </p:nvSpPr>
        <p:spPr>
          <a:xfrm>
            <a:off x="17797962" y="27628478"/>
            <a:ext cx="8850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/>
              <a:t>c)</a:t>
            </a:r>
            <a:endParaRPr lang="zh-CN" altLang="en-US" sz="3200" dirty="0"/>
          </a:p>
        </p:txBody>
      </p:sp>
      <p:sp>
        <p:nvSpPr>
          <p:cNvPr id="35" name="文本框 34"/>
          <p:cNvSpPr txBox="1"/>
          <p:nvPr/>
        </p:nvSpPr>
        <p:spPr>
          <a:xfrm>
            <a:off x="11329394" y="33397236"/>
            <a:ext cx="90632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zh-CN" altLang="en-US" sz="2400" dirty="0">
              <a:latin typeface="Palatino Linotype" pitchFamily="18" charset="0"/>
            </a:endParaRPr>
          </a:p>
        </p:txBody>
      </p:sp>
      <p:sp>
        <p:nvSpPr>
          <p:cNvPr id="41" name="文本框 40"/>
          <p:cNvSpPr txBox="1"/>
          <p:nvPr/>
        </p:nvSpPr>
        <p:spPr>
          <a:xfrm>
            <a:off x="11211945" y="36260384"/>
            <a:ext cx="9418336" cy="93256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dirty="0">
                <a:latin typeface="Palatino Linotype" pitchFamily="18" charset="0"/>
              </a:rPr>
              <a:t>Please print the poster by yourself according to the suggested size and bring it to the conference site.</a:t>
            </a:r>
          </a:p>
          <a:p>
            <a:endParaRPr lang="en-US" altLang="zh-CN" sz="4000" dirty="0">
              <a:latin typeface="Palatino Linotype" pitchFamily="18" charset="0"/>
            </a:endParaRPr>
          </a:p>
          <a:p>
            <a:r>
              <a:rPr lang="en-US" altLang="zh-CN" sz="4000" b="1" dirty="0">
                <a:latin typeface="Palatino Linotype" pitchFamily="18" charset="0"/>
              </a:rPr>
              <a:t>NOTE: </a:t>
            </a:r>
            <a:r>
              <a:rPr lang="en-US" altLang="zh-CN" sz="4000" dirty="0">
                <a:latin typeface="Palatino Linotype" pitchFamily="18" charset="0"/>
              </a:rPr>
              <a:t>Presenter is required to stand by his/her poster. After the presentation, the posters will be handed out to the presenters correspondingly.</a:t>
            </a:r>
          </a:p>
          <a:p>
            <a:endParaRPr lang="en-US" altLang="zh-CN" sz="4000" dirty="0">
              <a:latin typeface="Palatino Linotype" pitchFamily="18" charset="0"/>
            </a:endParaRPr>
          </a:p>
          <a:p>
            <a:endParaRPr lang="en-US" altLang="zh-CN" sz="4000" dirty="0">
              <a:latin typeface="Palatino Linotype" pitchFamily="18" charset="0"/>
            </a:endParaRPr>
          </a:p>
          <a:p>
            <a:endParaRPr lang="en-US" altLang="zh-CN" sz="4000" dirty="0">
              <a:latin typeface="Palatino Linotype" pitchFamily="18" charset="0"/>
            </a:endParaRPr>
          </a:p>
          <a:p>
            <a:endParaRPr lang="en-US" altLang="zh-CN" sz="4000" dirty="0">
              <a:latin typeface="Palatino Linotype" pitchFamily="18" charset="0"/>
            </a:endParaRPr>
          </a:p>
          <a:p>
            <a:endParaRPr lang="en-US" altLang="zh-CN" sz="4000" dirty="0">
              <a:latin typeface="Palatino Linotype" pitchFamily="18" charset="0"/>
            </a:endParaRPr>
          </a:p>
          <a:p>
            <a:endParaRPr lang="en-US" altLang="zh-CN" sz="4000" dirty="0">
              <a:latin typeface="Palatino Linotype" pitchFamily="18" charset="0"/>
            </a:endParaRPr>
          </a:p>
          <a:p>
            <a:endParaRPr lang="en-US" altLang="zh-CN" sz="4000" dirty="0">
              <a:latin typeface="Palatino Linotype" pitchFamily="18" charset="0"/>
            </a:endParaRPr>
          </a:p>
        </p:txBody>
      </p:sp>
      <p:sp>
        <p:nvSpPr>
          <p:cNvPr id="44" name="矩形 43"/>
          <p:cNvSpPr/>
          <p:nvPr/>
        </p:nvSpPr>
        <p:spPr>
          <a:xfrm>
            <a:off x="10693177" y="34100144"/>
            <a:ext cx="10368000" cy="1080120"/>
          </a:xfrm>
          <a:prstGeom prst="rect">
            <a:avLst/>
          </a:prstGeom>
          <a:solidFill>
            <a:srgbClr val="4A648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8" name="文本框 37"/>
          <p:cNvSpPr txBox="1"/>
          <p:nvPr/>
        </p:nvSpPr>
        <p:spPr>
          <a:xfrm>
            <a:off x="13169900" y="34244160"/>
            <a:ext cx="495679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800" b="1" dirty="0">
                <a:solidFill>
                  <a:srgbClr val="F8F8F8"/>
                </a:solidFill>
                <a:latin typeface="Palatino Linotype" panose="02040502050505030304" pitchFamily="18" charset="0"/>
              </a:rPr>
              <a:t>Printing</a:t>
            </a:r>
            <a:endParaRPr lang="zh-CN" altLang="en-US" sz="4800" b="1" dirty="0">
              <a:solidFill>
                <a:srgbClr val="F8F8F8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18037993" y="40360"/>
            <a:ext cx="2849411" cy="688432"/>
          </a:xfrm>
          <a:prstGeom prst="rect">
            <a:avLst/>
          </a:prstGeom>
          <a:solidFill>
            <a:schemeClr val="bg1"/>
          </a:solidFill>
          <a:ln>
            <a:solidFill>
              <a:srgbClr val="4A648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5" name="TextBox 44"/>
          <p:cNvSpPr txBox="1"/>
          <p:nvPr/>
        </p:nvSpPr>
        <p:spPr>
          <a:xfrm>
            <a:off x="17966532" y="160338"/>
            <a:ext cx="3115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/>
              <a:t> </a:t>
            </a:r>
            <a:r>
              <a:rPr lang="en-US" altLang="zh-CN" sz="2400" dirty="0">
                <a:latin typeface="Palatino Linotype" pitchFamily="18" charset="0"/>
              </a:rPr>
              <a:t>Paper</a:t>
            </a:r>
            <a:r>
              <a:rPr lang="en-US" altLang="zh-CN" sz="1200" dirty="0"/>
              <a:t> </a:t>
            </a:r>
            <a:r>
              <a:rPr lang="en-US" altLang="zh-CN" sz="2400" dirty="0">
                <a:latin typeface="Palatino Linotype" pitchFamily="18" charset="0"/>
              </a:rPr>
              <a:t>ID goes here</a:t>
            </a:r>
            <a:endParaRPr lang="zh-CN" altLang="en-US" sz="2400" dirty="0">
              <a:latin typeface="Palatino Linotype" pitchFamily="18" charset="0"/>
            </a:endParaRPr>
          </a:p>
        </p:txBody>
      </p:sp>
      <p:pic>
        <p:nvPicPr>
          <p:cNvPr id="42" name="图片 41">
            <a:extLst>
              <a:ext uri="{FF2B5EF4-FFF2-40B4-BE49-F238E27FC236}">
                <a16:creationId xmlns:a16="http://schemas.microsoft.com/office/drawing/2014/main" id="{277C04E4-D744-4E6E-A4D6-A7932138F5F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13186" y="7385177"/>
            <a:ext cx="6302375" cy="817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文本框 3">
            <a:extLst>
              <a:ext uri="{FF2B5EF4-FFF2-40B4-BE49-F238E27FC236}">
                <a16:creationId xmlns:a16="http://schemas.microsoft.com/office/drawing/2014/main" id="{5D6C910F-D648-49A4-BDC2-AB5E90BEFBD8}"/>
              </a:ext>
            </a:extLst>
          </p:cNvPr>
          <p:cNvSpPr txBox="1"/>
          <p:nvPr/>
        </p:nvSpPr>
        <p:spPr>
          <a:xfrm>
            <a:off x="10982578" y="15766544"/>
            <a:ext cx="9756394" cy="105567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4000" b="1" dirty="0">
                <a:latin typeface="Palatino Linotype" pitchFamily="18" charset="0"/>
              </a:rPr>
              <a:t>Materials Provided by the Organizer: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4000" dirty="0">
                <a:latin typeface="Palatino Linotype" pitchFamily="18" charset="0"/>
              </a:rPr>
              <a:t>1) X Racks &amp; Base Fabric Canvases (</a:t>
            </a:r>
            <a:r>
              <a:rPr lang="en-AU" altLang="zh-CN" sz="4000" dirty="0">
                <a:latin typeface="Palatino Linotype" pitchFamily="18" charset="0"/>
              </a:rPr>
              <a:t>160 cm × 60 cm</a:t>
            </a:r>
            <a:r>
              <a:rPr lang="en-US" altLang="zh-CN" sz="4000" dirty="0">
                <a:latin typeface="Palatino Linotype" pitchFamily="18" charset="0"/>
              </a:rPr>
              <a:t>)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4000" dirty="0">
                <a:latin typeface="Palatino Linotype" pitchFamily="18" charset="0"/>
              </a:rPr>
              <a:t>2) Adhesive Tapes or Clamps</a:t>
            </a:r>
            <a:endParaRPr lang="zh-CN" altLang="en-US" sz="4000" dirty="0">
              <a:latin typeface="Palatino Linotype" pitchFamily="18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zh-CN" sz="4000" dirty="0">
              <a:latin typeface="Palatino Linotype" pitchFamily="18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4000" b="1" dirty="0">
                <a:latin typeface="Palatino Linotype" pitchFamily="18" charset="0"/>
              </a:rPr>
              <a:t>Materials Provided by the Presenters: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4000" dirty="0">
                <a:latin typeface="Palatino Linotype" pitchFamily="18" charset="0"/>
              </a:rPr>
              <a:t>Please print the poster by yourself and bring it to the conference (See sample as below).</a:t>
            </a:r>
          </a:p>
          <a:p>
            <a:pPr>
              <a:spcBef>
                <a:spcPct val="0"/>
              </a:spcBef>
            </a:pPr>
            <a:endParaRPr lang="en-US" altLang="zh-CN" sz="4000" dirty="0">
              <a:latin typeface="Palatino Linotype" pitchFamily="18" charset="0"/>
            </a:endParaRPr>
          </a:p>
          <a:p>
            <a:pPr>
              <a:spcBef>
                <a:spcPct val="0"/>
              </a:spcBef>
            </a:pPr>
            <a:r>
              <a:rPr lang="en-US" altLang="zh-CN" sz="4000" dirty="0">
                <a:latin typeface="Palatino Linotype" pitchFamily="18" charset="0"/>
              </a:rPr>
              <a:t>The page size of this poster template is 160 cm × 60 cm, portrait (vertical) format. Do not change the page size. </a:t>
            </a:r>
          </a:p>
          <a:p>
            <a:pPr>
              <a:spcBef>
                <a:spcPct val="0"/>
              </a:spcBef>
            </a:pPr>
            <a:endParaRPr lang="en-US" altLang="zh-CN" sz="4000" dirty="0">
              <a:latin typeface="Palatino Linotype" pitchFamily="18" charset="0"/>
            </a:endParaRPr>
          </a:p>
          <a:p>
            <a:pPr>
              <a:spcBef>
                <a:spcPct val="0"/>
              </a:spcBef>
            </a:pPr>
            <a:r>
              <a:rPr lang="en-US" altLang="zh-CN" sz="4000" dirty="0">
                <a:solidFill>
                  <a:srgbClr val="FF0000"/>
                </a:solidFill>
                <a:latin typeface="Palatino Linotype" pitchFamily="18" charset="0"/>
              </a:rPr>
              <a:t>Please make four holes in the four sides of the poster, which will make it easy to be displayed.</a:t>
            </a:r>
          </a:p>
        </p:txBody>
      </p:sp>
    </p:spTree>
    <p:extLst>
      <p:ext uri="{BB962C8B-B14F-4D97-AF65-F5344CB8AC3E}">
        <p14:creationId xmlns:p14="http://schemas.microsoft.com/office/powerpoint/2010/main" val="8911392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405</TotalTime>
  <Words>259</Words>
  <Application>Microsoft Office PowerPoint</Application>
  <PresentationFormat>自定义</PresentationFormat>
  <Paragraphs>43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6" baseType="lpstr">
      <vt:lpstr>Arial</vt:lpstr>
      <vt:lpstr>Calibri</vt:lpstr>
      <vt:lpstr>Palatino Linotype</vt:lpstr>
      <vt:lpstr>Wingdings</vt:lpstr>
      <vt:lpstr>Office 主题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刘才</cp:lastModifiedBy>
  <cp:revision>41</cp:revision>
  <dcterms:created xsi:type="dcterms:W3CDTF">2017-02-13T08:25:03Z</dcterms:created>
  <dcterms:modified xsi:type="dcterms:W3CDTF">2019-05-17T08:13:46Z</dcterms:modified>
</cp:coreProperties>
</file>